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1254" r:id="rId2"/>
    <p:sldId id="1255" r:id="rId3"/>
    <p:sldId id="1256" r:id="rId4"/>
    <p:sldId id="1259" r:id="rId5"/>
    <p:sldId id="1257" r:id="rId6"/>
    <p:sldId id="1260" r:id="rId7"/>
    <p:sldId id="1258" r:id="rId8"/>
    <p:sldId id="1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81" autoAdjust="0"/>
    <p:restoredTop sz="94660"/>
  </p:normalViewPr>
  <p:slideViewPr>
    <p:cSldViewPr snapToGrid="0">
      <p:cViewPr varScale="1">
        <p:scale>
          <a:sx n="84" d="100"/>
          <a:sy n="84" d="100"/>
        </p:scale>
        <p:origin x="6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039905CA-F20E-43DA-B2CF-89795E365374}"/>
    <pc:docChg chg="modSld">
      <pc:chgData name="贵申 王" userId="201fba2491c5f930" providerId="LiveId" clId="{039905CA-F20E-43DA-B2CF-89795E365374}" dt="2025-06-27T02:10:33.400" v="0" actId="14100"/>
      <pc:docMkLst>
        <pc:docMk/>
      </pc:docMkLst>
      <pc:sldChg chg="modSp">
        <pc:chgData name="贵申 王" userId="201fba2491c5f930" providerId="LiveId" clId="{039905CA-F20E-43DA-B2CF-89795E365374}" dt="2025-06-27T02:10:33.400" v="0" actId="14100"/>
        <pc:sldMkLst>
          <pc:docMk/>
          <pc:sldMk cId="0" sldId="1254"/>
        </pc:sldMkLst>
      </pc:sldChg>
    </pc:docChg>
  </pc:docChgLst>
  <pc:docChgLst>
    <pc:chgData name="贵申 王" userId="201fba2491c5f930" providerId="LiveId" clId="{5B88975B-D7F0-4C1F-BE6F-A27809AB5FA8}"/>
    <pc:docChg chg="undo custSel addSld modSld">
      <pc:chgData name="贵申 王" userId="201fba2491c5f930" providerId="LiveId" clId="{5B88975B-D7F0-4C1F-BE6F-A27809AB5FA8}" dt="2023-10-19T20:49:31.776" v="46" actId="20577"/>
      <pc:docMkLst>
        <pc:docMk/>
      </pc:docMkLst>
      <pc:sldChg chg="addSp delSp modSp add mod">
        <pc:chgData name="贵申 王" userId="201fba2491c5f930" providerId="LiveId" clId="{5B88975B-D7F0-4C1F-BE6F-A27809AB5FA8}" dt="2023-10-19T20:49:31.776" v="46" actId="20577"/>
        <pc:sldMkLst>
          <pc:docMk/>
          <pc:sldMk cId="0" sldId="1254"/>
        </pc:sldMkLst>
      </pc:sldChg>
    </pc:docChg>
  </pc:docChgLst>
  <pc:docChgLst>
    <pc:chgData name="贵申 王" userId="201fba2491c5f930" providerId="LiveId" clId="{5D33874C-8635-4CF5-A07A-EE53D53E5985}"/>
    <pc:docChg chg="undo custSel addSld modSld sldOrd">
      <pc:chgData name="贵申 王" userId="201fba2491c5f930" providerId="LiveId" clId="{5D33874C-8635-4CF5-A07A-EE53D53E5985}" dt="2025-08-03T01:51:54.753" v="291" actId="20577"/>
      <pc:docMkLst>
        <pc:docMk/>
      </pc:docMkLst>
      <pc:sldChg chg="modSp mod">
        <pc:chgData name="贵申 王" userId="201fba2491c5f930" providerId="LiveId" clId="{5D33874C-8635-4CF5-A07A-EE53D53E5985}" dt="2025-08-03T01:50:38.578" v="273" actId="20577"/>
        <pc:sldMkLst>
          <pc:docMk/>
          <pc:sldMk cId="0" sldId="1254"/>
        </pc:sldMkLst>
        <pc:spChg chg="mod">
          <ac:chgData name="贵申 王" userId="201fba2491c5f930" providerId="LiveId" clId="{5D33874C-8635-4CF5-A07A-EE53D53E5985}" dt="2025-07-25T03:50:16.488" v="237" actId="20577"/>
          <ac:spMkLst>
            <pc:docMk/>
            <pc:sldMk cId="0" sldId="1254"/>
            <ac:spMk id="732162" creationId="{CD5651A2-B890-93AE-E8D5-E5EF9300BD59}"/>
          </ac:spMkLst>
        </pc:spChg>
        <pc:spChg chg="mod">
          <ac:chgData name="贵申 王" userId="201fba2491c5f930" providerId="LiveId" clId="{5D33874C-8635-4CF5-A07A-EE53D53E5985}" dt="2025-08-03T01:50:38.578" v="273" actId="20577"/>
          <ac:spMkLst>
            <pc:docMk/>
            <pc:sldMk cId="0" sldId="1254"/>
            <ac:spMk id="732163" creationId="{DE278D42-89D1-1B65-FCDF-1355F5FFEB67}"/>
          </ac:spMkLst>
        </pc:spChg>
      </pc:sldChg>
      <pc:sldChg chg="modSp add mod">
        <pc:chgData name="贵申 王" userId="201fba2491c5f930" providerId="LiveId" clId="{5D33874C-8635-4CF5-A07A-EE53D53E5985}" dt="2025-07-25T03:50:25.100" v="241" actId="20577"/>
        <pc:sldMkLst>
          <pc:docMk/>
          <pc:sldMk cId="3000356800" sldId="1255"/>
        </pc:sldMkLst>
        <pc:spChg chg="mod">
          <ac:chgData name="贵申 王" userId="201fba2491c5f930" providerId="LiveId" clId="{5D33874C-8635-4CF5-A07A-EE53D53E5985}" dt="2025-07-25T03:50:25.100" v="241" actId="20577"/>
          <ac:spMkLst>
            <pc:docMk/>
            <pc:sldMk cId="3000356800" sldId="1255"/>
            <ac:spMk id="732162" creationId="{6A1A5F9C-B7AD-1554-0A7C-52546D31D175}"/>
          </ac:spMkLst>
        </pc:spChg>
        <pc:spChg chg="mod">
          <ac:chgData name="贵申 王" userId="201fba2491c5f930" providerId="LiveId" clId="{5D33874C-8635-4CF5-A07A-EE53D53E5985}" dt="2025-07-25T03:29:29.485" v="13"/>
          <ac:spMkLst>
            <pc:docMk/>
            <pc:sldMk cId="3000356800" sldId="1255"/>
            <ac:spMk id="732163" creationId="{8DB3827E-FD09-EE54-CECE-27BEBDC66233}"/>
          </ac:spMkLst>
        </pc:spChg>
      </pc:sldChg>
      <pc:sldChg chg="modSp add mod">
        <pc:chgData name="贵申 王" userId="201fba2491c5f930" providerId="LiveId" clId="{5D33874C-8635-4CF5-A07A-EE53D53E5985}" dt="2025-08-03T01:51:11.724" v="279" actId="20577"/>
        <pc:sldMkLst>
          <pc:docMk/>
          <pc:sldMk cId="2642725768" sldId="1256"/>
        </pc:sldMkLst>
        <pc:spChg chg="mod">
          <ac:chgData name="贵申 王" userId="201fba2491c5f930" providerId="LiveId" clId="{5D33874C-8635-4CF5-A07A-EE53D53E5985}" dt="2025-07-25T03:50:31.082" v="245" actId="20577"/>
          <ac:spMkLst>
            <pc:docMk/>
            <pc:sldMk cId="2642725768" sldId="1256"/>
            <ac:spMk id="732162" creationId="{134F3EEE-8C5A-5D6E-7623-4E4150DBEAF7}"/>
          </ac:spMkLst>
        </pc:spChg>
        <pc:spChg chg="mod">
          <ac:chgData name="贵申 王" userId="201fba2491c5f930" providerId="LiveId" clId="{5D33874C-8635-4CF5-A07A-EE53D53E5985}" dt="2025-08-03T01:51:11.724" v="279" actId="20577"/>
          <ac:spMkLst>
            <pc:docMk/>
            <pc:sldMk cId="2642725768" sldId="1256"/>
            <ac:spMk id="732163" creationId="{6A1441D5-3A1A-BBD9-FC90-FD18042FD3D9}"/>
          </ac:spMkLst>
        </pc:spChg>
      </pc:sldChg>
      <pc:sldChg chg="modSp add mod">
        <pc:chgData name="贵申 王" userId="201fba2491c5f930" providerId="LiveId" clId="{5D33874C-8635-4CF5-A07A-EE53D53E5985}" dt="2025-08-03T01:51:38.317" v="285" actId="20577"/>
        <pc:sldMkLst>
          <pc:docMk/>
          <pc:sldMk cId="1806181254" sldId="1257"/>
        </pc:sldMkLst>
        <pc:spChg chg="mod">
          <ac:chgData name="贵申 王" userId="201fba2491c5f930" providerId="LiveId" clId="{5D33874C-8635-4CF5-A07A-EE53D53E5985}" dt="2025-07-25T03:50:46.706" v="253" actId="20577"/>
          <ac:spMkLst>
            <pc:docMk/>
            <pc:sldMk cId="1806181254" sldId="1257"/>
            <ac:spMk id="732162" creationId="{E0F9084B-ECEE-DD93-7075-F6E908362396}"/>
          </ac:spMkLst>
        </pc:spChg>
        <pc:spChg chg="mod">
          <ac:chgData name="贵申 王" userId="201fba2491c5f930" providerId="LiveId" clId="{5D33874C-8635-4CF5-A07A-EE53D53E5985}" dt="2025-08-03T01:51:38.317" v="285" actId="20577"/>
          <ac:spMkLst>
            <pc:docMk/>
            <pc:sldMk cId="1806181254" sldId="1257"/>
            <ac:spMk id="732163" creationId="{AEFD3995-1601-B608-56FA-F01272165066}"/>
          </ac:spMkLst>
        </pc:spChg>
      </pc:sldChg>
      <pc:sldChg chg="modSp add mod">
        <pc:chgData name="贵申 王" userId="201fba2491c5f930" providerId="LiveId" clId="{5D33874C-8635-4CF5-A07A-EE53D53E5985}" dt="2025-08-03T01:51:54.753" v="291" actId="20577"/>
        <pc:sldMkLst>
          <pc:docMk/>
          <pc:sldMk cId="1115095133" sldId="1258"/>
        </pc:sldMkLst>
        <pc:spChg chg="mod">
          <ac:chgData name="贵申 王" userId="201fba2491c5f930" providerId="LiveId" clId="{5D33874C-8635-4CF5-A07A-EE53D53E5985}" dt="2025-07-25T03:51:01.737" v="261" actId="20577"/>
          <ac:spMkLst>
            <pc:docMk/>
            <pc:sldMk cId="1115095133" sldId="1258"/>
            <ac:spMk id="732162" creationId="{9AA625A6-FA7D-699A-B05D-87975671247F}"/>
          </ac:spMkLst>
        </pc:spChg>
        <pc:spChg chg="mod">
          <ac:chgData name="贵申 王" userId="201fba2491c5f930" providerId="LiveId" clId="{5D33874C-8635-4CF5-A07A-EE53D53E5985}" dt="2025-08-03T01:51:54.753" v="291" actId="20577"/>
          <ac:spMkLst>
            <pc:docMk/>
            <pc:sldMk cId="1115095133" sldId="1258"/>
            <ac:spMk id="732163" creationId="{DB109879-9AB7-4EB3-50C1-001BCD871157}"/>
          </ac:spMkLst>
        </pc:spChg>
      </pc:sldChg>
      <pc:sldChg chg="modSp add mod ord">
        <pc:chgData name="贵申 王" userId="201fba2491c5f930" providerId="LiveId" clId="{5D33874C-8635-4CF5-A07A-EE53D53E5985}" dt="2025-07-25T03:50:38.091" v="249" actId="20577"/>
        <pc:sldMkLst>
          <pc:docMk/>
          <pc:sldMk cId="2159149950" sldId="1259"/>
        </pc:sldMkLst>
        <pc:spChg chg="mod">
          <ac:chgData name="贵申 王" userId="201fba2491c5f930" providerId="LiveId" clId="{5D33874C-8635-4CF5-A07A-EE53D53E5985}" dt="2025-07-25T03:50:38.091" v="249" actId="20577"/>
          <ac:spMkLst>
            <pc:docMk/>
            <pc:sldMk cId="2159149950" sldId="1259"/>
            <ac:spMk id="732162" creationId="{16187D9B-265D-8182-4ACD-45E9E483A65D}"/>
          </ac:spMkLst>
        </pc:spChg>
      </pc:sldChg>
      <pc:sldChg chg="modSp add mod ord">
        <pc:chgData name="贵申 王" userId="201fba2491c5f930" providerId="LiveId" clId="{5D33874C-8635-4CF5-A07A-EE53D53E5985}" dt="2025-07-25T03:51:37.738" v="267" actId="20577"/>
        <pc:sldMkLst>
          <pc:docMk/>
          <pc:sldMk cId="3397097176" sldId="1260"/>
        </pc:sldMkLst>
        <pc:spChg chg="mod">
          <ac:chgData name="贵申 王" userId="201fba2491c5f930" providerId="LiveId" clId="{5D33874C-8635-4CF5-A07A-EE53D53E5985}" dt="2025-07-25T03:51:37.738" v="267" actId="20577"/>
          <ac:spMkLst>
            <pc:docMk/>
            <pc:sldMk cId="3397097176" sldId="1260"/>
            <ac:spMk id="732162" creationId="{8E1955F4-4866-8F48-9142-637BA3814648}"/>
          </ac:spMkLst>
        </pc:spChg>
      </pc:sldChg>
      <pc:sldChg chg="modSp add mod ord">
        <pc:chgData name="贵申 王" userId="201fba2491c5f930" providerId="LiveId" clId="{5D33874C-8635-4CF5-A07A-EE53D53E5985}" dt="2025-07-25T03:51:07.665" v="265" actId="20577"/>
        <pc:sldMkLst>
          <pc:docMk/>
          <pc:sldMk cId="2400542334" sldId="1261"/>
        </pc:sldMkLst>
        <pc:spChg chg="mod">
          <ac:chgData name="贵申 王" userId="201fba2491c5f930" providerId="LiveId" clId="{5D33874C-8635-4CF5-A07A-EE53D53E5985}" dt="2025-07-25T03:51:07.665" v="265" actId="20577"/>
          <ac:spMkLst>
            <pc:docMk/>
            <pc:sldMk cId="2400542334" sldId="1261"/>
            <ac:spMk id="732162" creationId="{42BD3933-458E-3028-6C32-F09CF3B25BA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64DD4E-84D0-4CD6-8027-978C9AF4D0D2}" type="datetimeFigureOut">
              <a:rPr lang="en-US" smtClean="0"/>
              <a:t>8/2/2025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AE1649-B9C3-4243-BC99-EC258870A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6016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7">
            <a:extLst>
              <a:ext uri="{FF2B5EF4-FFF2-40B4-BE49-F238E27FC236}">
                <a16:creationId xmlns:a16="http://schemas.microsoft.com/office/drawing/2014/main" id="{FFD7D7DE-1544-9C0F-F3EF-96A3A6607E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DC2292F-7085-478E-BC44-27D13F5060E5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733187" name="Rectangle 2">
            <a:extLst>
              <a:ext uri="{FF2B5EF4-FFF2-40B4-BE49-F238E27FC236}">
                <a16:creationId xmlns:a16="http://schemas.microsoft.com/office/drawing/2014/main" id="{C56E3F39-F3B9-FE0A-7E92-7EFBE5B5087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3188" name="Rectangle 3">
            <a:extLst>
              <a:ext uri="{FF2B5EF4-FFF2-40B4-BE49-F238E27FC236}">
                <a16:creationId xmlns:a16="http://schemas.microsoft.com/office/drawing/2014/main" id="{5049B070-941C-4381-3ACC-5BEA5BC3EC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B85043-5C63-15A3-3193-D28CA96983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7">
            <a:extLst>
              <a:ext uri="{FF2B5EF4-FFF2-40B4-BE49-F238E27FC236}">
                <a16:creationId xmlns:a16="http://schemas.microsoft.com/office/drawing/2014/main" id="{45927C74-299E-86DE-FFFC-D48646687B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DC2292F-7085-478E-BC44-27D13F5060E5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733187" name="Rectangle 2">
            <a:extLst>
              <a:ext uri="{FF2B5EF4-FFF2-40B4-BE49-F238E27FC236}">
                <a16:creationId xmlns:a16="http://schemas.microsoft.com/office/drawing/2014/main" id="{7B8B1F46-0BAD-2ED5-4C70-F087FAD3493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3188" name="Rectangle 3">
            <a:extLst>
              <a:ext uri="{FF2B5EF4-FFF2-40B4-BE49-F238E27FC236}">
                <a16:creationId xmlns:a16="http://schemas.microsoft.com/office/drawing/2014/main" id="{6793A6AA-5F71-B92B-D418-64DCCD3BA8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140305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A3A00B-E23C-1FDF-7C4C-E8DB67A514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7">
            <a:extLst>
              <a:ext uri="{FF2B5EF4-FFF2-40B4-BE49-F238E27FC236}">
                <a16:creationId xmlns:a16="http://schemas.microsoft.com/office/drawing/2014/main" id="{4D42836B-E20C-E455-C50D-57D3A8D0617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DC2292F-7085-478E-BC44-27D13F5060E5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733187" name="Rectangle 2">
            <a:extLst>
              <a:ext uri="{FF2B5EF4-FFF2-40B4-BE49-F238E27FC236}">
                <a16:creationId xmlns:a16="http://schemas.microsoft.com/office/drawing/2014/main" id="{ECAE7DBD-FF3E-1924-A87E-3C93E8C8402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3188" name="Rectangle 3">
            <a:extLst>
              <a:ext uri="{FF2B5EF4-FFF2-40B4-BE49-F238E27FC236}">
                <a16:creationId xmlns:a16="http://schemas.microsoft.com/office/drawing/2014/main" id="{9D2E16D8-4C0C-69A4-C87A-C7B5FA4C98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524255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8D00CE-2B34-22A3-BDC6-AE8AEE22BA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7">
            <a:extLst>
              <a:ext uri="{FF2B5EF4-FFF2-40B4-BE49-F238E27FC236}">
                <a16:creationId xmlns:a16="http://schemas.microsoft.com/office/drawing/2014/main" id="{F6DFE9DF-45CE-0474-6327-5E15092DE6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DC2292F-7085-478E-BC44-27D13F5060E5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733187" name="Rectangle 2">
            <a:extLst>
              <a:ext uri="{FF2B5EF4-FFF2-40B4-BE49-F238E27FC236}">
                <a16:creationId xmlns:a16="http://schemas.microsoft.com/office/drawing/2014/main" id="{024C5849-FFB8-96A5-85D5-10BF6BED1B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3188" name="Rectangle 3">
            <a:extLst>
              <a:ext uri="{FF2B5EF4-FFF2-40B4-BE49-F238E27FC236}">
                <a16:creationId xmlns:a16="http://schemas.microsoft.com/office/drawing/2014/main" id="{412CCFD0-FC6B-EDC9-0C95-ECFC298600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06922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E073CC-D92F-0717-322D-4D4F088A7E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7">
            <a:extLst>
              <a:ext uri="{FF2B5EF4-FFF2-40B4-BE49-F238E27FC236}">
                <a16:creationId xmlns:a16="http://schemas.microsoft.com/office/drawing/2014/main" id="{6B2CFBED-D63C-DBFD-ED7F-08187B91BA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DC2292F-7085-478E-BC44-27D13F5060E5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733187" name="Rectangle 2">
            <a:extLst>
              <a:ext uri="{FF2B5EF4-FFF2-40B4-BE49-F238E27FC236}">
                <a16:creationId xmlns:a16="http://schemas.microsoft.com/office/drawing/2014/main" id="{69F5E75D-350E-C18B-3976-99C6720AC1D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3188" name="Rectangle 3">
            <a:extLst>
              <a:ext uri="{FF2B5EF4-FFF2-40B4-BE49-F238E27FC236}">
                <a16:creationId xmlns:a16="http://schemas.microsoft.com/office/drawing/2014/main" id="{00B7AE14-173B-6167-05C8-937E2EE3AB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654886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6152C6-3795-99F4-1593-666364069C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7">
            <a:extLst>
              <a:ext uri="{FF2B5EF4-FFF2-40B4-BE49-F238E27FC236}">
                <a16:creationId xmlns:a16="http://schemas.microsoft.com/office/drawing/2014/main" id="{7D0D3D51-E5BF-589C-3319-C630F521A4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DC2292F-7085-478E-BC44-27D13F5060E5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733187" name="Rectangle 2">
            <a:extLst>
              <a:ext uri="{FF2B5EF4-FFF2-40B4-BE49-F238E27FC236}">
                <a16:creationId xmlns:a16="http://schemas.microsoft.com/office/drawing/2014/main" id="{9B174B84-1777-C5B1-7030-DDC4027EDA8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3188" name="Rectangle 3">
            <a:extLst>
              <a:ext uri="{FF2B5EF4-FFF2-40B4-BE49-F238E27FC236}">
                <a16:creationId xmlns:a16="http://schemas.microsoft.com/office/drawing/2014/main" id="{D43C05B5-900C-CC3E-3041-0E421B943C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416892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10C698-920B-30CB-49BC-FFFB489B28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7">
            <a:extLst>
              <a:ext uri="{FF2B5EF4-FFF2-40B4-BE49-F238E27FC236}">
                <a16:creationId xmlns:a16="http://schemas.microsoft.com/office/drawing/2014/main" id="{6D9A0DB1-16C3-5A77-4D82-3ADAED5538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DC2292F-7085-478E-BC44-27D13F5060E5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733187" name="Rectangle 2">
            <a:extLst>
              <a:ext uri="{FF2B5EF4-FFF2-40B4-BE49-F238E27FC236}">
                <a16:creationId xmlns:a16="http://schemas.microsoft.com/office/drawing/2014/main" id="{C3909F51-3787-3F00-261D-A4FCD822E50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3188" name="Rectangle 3">
            <a:extLst>
              <a:ext uri="{FF2B5EF4-FFF2-40B4-BE49-F238E27FC236}">
                <a16:creationId xmlns:a16="http://schemas.microsoft.com/office/drawing/2014/main" id="{058032BE-A738-C369-18BC-9EA6ECCAF8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853862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35D680-3422-2CEF-9776-56D19F152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7">
            <a:extLst>
              <a:ext uri="{FF2B5EF4-FFF2-40B4-BE49-F238E27FC236}">
                <a16:creationId xmlns:a16="http://schemas.microsoft.com/office/drawing/2014/main" id="{085902AC-1420-42D5-E3C6-49CC7AF1B3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DC2292F-7085-478E-BC44-27D13F5060E5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733187" name="Rectangle 2">
            <a:extLst>
              <a:ext uri="{FF2B5EF4-FFF2-40B4-BE49-F238E27FC236}">
                <a16:creationId xmlns:a16="http://schemas.microsoft.com/office/drawing/2014/main" id="{95B116DB-C269-2E5E-B707-6853DE0C10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3188" name="Rectangle 3">
            <a:extLst>
              <a:ext uri="{FF2B5EF4-FFF2-40B4-BE49-F238E27FC236}">
                <a16:creationId xmlns:a16="http://schemas.microsoft.com/office/drawing/2014/main" id="{07028281-5D1D-5766-8FBD-A43C938B71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103401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745CC54-0AA4-FA1B-85E5-B47A16702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6F3D3A3-F487-7725-A27E-616DEAF6B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0D528C2-5F5C-8AB9-AC68-49E616C15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BB5BCC-31CF-4766-A10D-EB7FFB8FFC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2475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8836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>
            <a:extLst>
              <a:ext uri="{FF2B5EF4-FFF2-40B4-BE49-F238E27FC236}">
                <a16:creationId xmlns:a16="http://schemas.microsoft.com/office/drawing/2014/main" id="{CD5651A2-B890-93AE-E8D5-E5EF9300BD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420400"/>
            <a:ext cx="7315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向万邦传福音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We've a Story to Tell to the Nations 1/8</a:t>
            </a:r>
          </a:p>
        </p:txBody>
      </p:sp>
      <p:sp>
        <p:nvSpPr>
          <p:cNvPr id="732163" name="Rectangle 3">
            <a:extLst>
              <a:ext uri="{FF2B5EF4-FFF2-40B4-BE49-F238E27FC236}">
                <a16:creationId xmlns:a16="http://schemas.microsoft.com/office/drawing/2014/main" id="{DE278D42-89D1-1B65-FCDF-1355F5FFEB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190" y="1878330"/>
            <a:ext cx="10675620" cy="4327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buSzPct val="85000"/>
            </a:pP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1 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我们有故事要传给万邦，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使人回转正确方向；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述说真理、慈爱故事，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述说平安与真光，述说平安与真光。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  <a:buSzPct val="85000"/>
            </a:pPr>
            <a:endParaRPr lang="en-US" altLang="zh-CN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We've a story to tell to the nations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shall turn their hearts to the right,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story of truth and mercy,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story of peace and light.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A6D10D-1225-0C9F-20BB-83120C272A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>
            <a:extLst>
              <a:ext uri="{FF2B5EF4-FFF2-40B4-BE49-F238E27FC236}">
                <a16:creationId xmlns:a16="http://schemas.microsoft.com/office/drawing/2014/main" id="{6A1A5F9C-B7AD-1554-0A7C-52546D31D1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420400"/>
            <a:ext cx="7315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向万邦传福音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We've a Story to Tell to the Nations 2/8</a:t>
            </a:r>
          </a:p>
        </p:txBody>
      </p:sp>
      <p:sp>
        <p:nvSpPr>
          <p:cNvPr id="732163" name="Rectangle 3">
            <a:extLst>
              <a:ext uri="{FF2B5EF4-FFF2-40B4-BE49-F238E27FC236}">
                <a16:creationId xmlns:a16="http://schemas.microsoft.com/office/drawing/2014/main" id="{8DB3827E-FD09-EE54-CECE-27BEBDC662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190" y="1878330"/>
            <a:ext cx="10675620" cy="4327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buSzPct val="85000"/>
            </a:pP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(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副歌</a:t>
            </a: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) 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因黑夜必将转为晨光，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到正午照耀更明亮，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基督国度必降临地上，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仁爱光明遍四方。</a:t>
            </a:r>
          </a:p>
          <a:p>
            <a:pPr algn="ctr">
              <a:spcBef>
                <a:spcPts val="600"/>
              </a:spcBef>
              <a:buSzPct val="85000"/>
            </a:pPr>
            <a:endParaRPr lang="en-US" altLang="zh-CN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the darkness shall turn to dawning,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the dawning to noonday bright,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Christ's great kingdom shall come on earth—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kingdom of love and light.</a:t>
            </a:r>
          </a:p>
          <a:p>
            <a:pPr algn="ctr">
              <a:buSzPct val="85000"/>
            </a:pP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0356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2AE86B-3267-DA05-3E11-7F1B474E56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>
            <a:extLst>
              <a:ext uri="{FF2B5EF4-FFF2-40B4-BE49-F238E27FC236}">
                <a16:creationId xmlns:a16="http://schemas.microsoft.com/office/drawing/2014/main" id="{134F3EEE-8C5A-5D6E-7623-4E4150DBEA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420400"/>
            <a:ext cx="7315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向万邦传福音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We've a Story to Tell to the Nations 3/8</a:t>
            </a:r>
          </a:p>
        </p:txBody>
      </p:sp>
      <p:sp>
        <p:nvSpPr>
          <p:cNvPr id="732163" name="Rectangle 3">
            <a:extLst>
              <a:ext uri="{FF2B5EF4-FFF2-40B4-BE49-F238E27FC236}">
                <a16:creationId xmlns:a16="http://schemas.microsoft.com/office/drawing/2014/main" id="{6A1441D5-3A1A-BBD9-FC90-FD18042FD3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190" y="1878330"/>
            <a:ext cx="10675620" cy="4327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buSzPct val="85000"/>
            </a:pP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2 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我们有诗歌要传唱万邦，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使人心向上主归降；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这诗歌能战胜罪恶，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能摧毁利剑刀枪，能摧毁利剑刀枪。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  <a:buSzPct val="85000"/>
            </a:pPr>
            <a:endParaRPr lang="en-US" altLang="zh-CN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We've a song to be sung to the nations,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shall lift their hearts to the Lord,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song that shall conquer evil,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shatter the spear and sword. </a:t>
            </a:r>
            <a:endParaRPr lang="en-US" altLang="zh-CN" sz="28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buSzPct val="85000"/>
            </a:pP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2725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375D08-52A1-373E-A152-BEA84EFD73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>
            <a:extLst>
              <a:ext uri="{FF2B5EF4-FFF2-40B4-BE49-F238E27FC236}">
                <a16:creationId xmlns:a16="http://schemas.microsoft.com/office/drawing/2014/main" id="{16187D9B-265D-8182-4ACD-45E9E483A6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420400"/>
            <a:ext cx="7315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向万邦传福音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We've a Story to Tell to the Nations 4/8</a:t>
            </a:r>
          </a:p>
        </p:txBody>
      </p:sp>
      <p:sp>
        <p:nvSpPr>
          <p:cNvPr id="732163" name="Rectangle 3">
            <a:extLst>
              <a:ext uri="{FF2B5EF4-FFF2-40B4-BE49-F238E27FC236}">
                <a16:creationId xmlns:a16="http://schemas.microsoft.com/office/drawing/2014/main" id="{465BAC04-9E48-4805-8EFC-4C8DAD7CCF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190" y="1878330"/>
            <a:ext cx="10675620" cy="4327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buSzPct val="85000"/>
            </a:pP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(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副歌</a:t>
            </a: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) 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因黑夜必将转为晨光，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到正午照耀更明亮，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基督国度必降临地上，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仁爱光明遍四方。</a:t>
            </a:r>
          </a:p>
          <a:p>
            <a:pPr algn="ctr">
              <a:spcBef>
                <a:spcPts val="600"/>
              </a:spcBef>
              <a:buSzPct val="85000"/>
            </a:pPr>
            <a:endParaRPr lang="en-US" altLang="zh-CN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the darkness shall turn to dawning,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the dawning to noonday bright,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Christ's great kingdom shall come on earth—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kingdom of love and light.</a:t>
            </a:r>
          </a:p>
          <a:p>
            <a:pPr algn="ctr">
              <a:buSzPct val="85000"/>
            </a:pP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9149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5D9FEA-73B1-697F-CF9F-BD1CEC44F5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>
            <a:extLst>
              <a:ext uri="{FF2B5EF4-FFF2-40B4-BE49-F238E27FC236}">
                <a16:creationId xmlns:a16="http://schemas.microsoft.com/office/drawing/2014/main" id="{E0F9084B-ECEE-DD93-7075-F6E9083623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420400"/>
            <a:ext cx="7315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向万邦传福音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We've a Story to Tell to the Nations 5/8</a:t>
            </a:r>
          </a:p>
        </p:txBody>
      </p:sp>
      <p:sp>
        <p:nvSpPr>
          <p:cNvPr id="732163" name="Rectangle 3">
            <a:extLst>
              <a:ext uri="{FF2B5EF4-FFF2-40B4-BE49-F238E27FC236}">
                <a16:creationId xmlns:a16="http://schemas.microsoft.com/office/drawing/2014/main" id="{AEFD3995-1601-B608-56FA-F012721650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190" y="1878330"/>
            <a:ext cx="10675620" cy="4327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buSzPct val="85000"/>
            </a:pP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3 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我们有信息要传报万邦，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主统治在高天之上；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曾差爱子拯救我们，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显明主大爱无量，显明主大爱无量。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  <a:buSzPct val="85000"/>
            </a:pPr>
            <a:endParaRPr lang="en-US" altLang="zh-CN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We've a message to give to the nations—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the Lord who reigns up above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 sent us His Son to save us,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show us that God is love. </a:t>
            </a:r>
          </a:p>
        </p:txBody>
      </p:sp>
    </p:spTree>
    <p:extLst>
      <p:ext uri="{BB962C8B-B14F-4D97-AF65-F5344CB8AC3E}">
        <p14:creationId xmlns:p14="http://schemas.microsoft.com/office/powerpoint/2010/main" val="1806181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EE1AFC-54A8-9CBD-61A5-CE9A212984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>
            <a:extLst>
              <a:ext uri="{FF2B5EF4-FFF2-40B4-BE49-F238E27FC236}">
                <a16:creationId xmlns:a16="http://schemas.microsoft.com/office/drawing/2014/main" id="{8E1955F4-4866-8F48-9142-637BA38146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420400"/>
            <a:ext cx="7315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向万邦传福音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We've a Story to Tell to the Nations 6/8</a:t>
            </a:r>
          </a:p>
        </p:txBody>
      </p:sp>
      <p:sp>
        <p:nvSpPr>
          <p:cNvPr id="732163" name="Rectangle 3">
            <a:extLst>
              <a:ext uri="{FF2B5EF4-FFF2-40B4-BE49-F238E27FC236}">
                <a16:creationId xmlns:a16="http://schemas.microsoft.com/office/drawing/2014/main" id="{48A3CC0C-EB63-C131-9702-EB20664569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190" y="1878330"/>
            <a:ext cx="10675620" cy="4327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buSzPct val="85000"/>
            </a:pP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(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副歌</a:t>
            </a: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) 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因黑夜必将转为晨光，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到正午照耀更明亮，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基督国度必降临地上，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仁爱光明遍四方。</a:t>
            </a:r>
          </a:p>
          <a:p>
            <a:pPr algn="ctr">
              <a:spcBef>
                <a:spcPts val="600"/>
              </a:spcBef>
              <a:buSzPct val="85000"/>
            </a:pPr>
            <a:endParaRPr lang="en-US" altLang="zh-CN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the darkness shall turn to dawning,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the dawning to noonday bright,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Christ's great kingdom shall come on earth—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kingdom of love and light.</a:t>
            </a:r>
          </a:p>
          <a:p>
            <a:pPr algn="ctr">
              <a:buSzPct val="85000"/>
            </a:pP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70971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E6D565-1B03-4885-E214-50779A8852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>
            <a:extLst>
              <a:ext uri="{FF2B5EF4-FFF2-40B4-BE49-F238E27FC236}">
                <a16:creationId xmlns:a16="http://schemas.microsoft.com/office/drawing/2014/main" id="{9AA625A6-FA7D-699A-B05D-8797567124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420400"/>
            <a:ext cx="7315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向万邦传福音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We've a Story to Tell to the Nations 7/8</a:t>
            </a:r>
          </a:p>
        </p:txBody>
      </p:sp>
      <p:sp>
        <p:nvSpPr>
          <p:cNvPr id="732163" name="Rectangle 3">
            <a:extLst>
              <a:ext uri="{FF2B5EF4-FFF2-40B4-BE49-F238E27FC236}">
                <a16:creationId xmlns:a16="http://schemas.microsoft.com/office/drawing/2014/main" id="{DB109879-9AB7-4EB3-50C1-001BCD8711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190" y="1878330"/>
            <a:ext cx="10675620" cy="4327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buSzPct val="85000"/>
            </a:pP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4 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我们有救主要显给万邦，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祂曾经历痛苦忧伤；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使普世万邦的民众，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来归向上主真光，来归向上主真光。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  <a:buSzPct val="85000"/>
            </a:pPr>
            <a:endParaRPr lang="en-US" altLang="zh-CN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We've a Savior to show to the nations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who the path of sorrow has trod,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all of the world's great peoples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might come to the truth of God. </a:t>
            </a:r>
          </a:p>
        </p:txBody>
      </p:sp>
    </p:spTree>
    <p:extLst>
      <p:ext uri="{BB962C8B-B14F-4D97-AF65-F5344CB8AC3E}">
        <p14:creationId xmlns:p14="http://schemas.microsoft.com/office/powerpoint/2010/main" val="1115095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7C7C07-EAB9-B750-D69D-41491CCED3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>
            <a:extLst>
              <a:ext uri="{FF2B5EF4-FFF2-40B4-BE49-F238E27FC236}">
                <a16:creationId xmlns:a16="http://schemas.microsoft.com/office/drawing/2014/main" id="{42BD3933-458E-3028-6C32-F09CF3B25B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420400"/>
            <a:ext cx="7315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向万邦传福音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We've a Story to Tell to the Nations 8/8</a:t>
            </a:r>
          </a:p>
        </p:txBody>
      </p:sp>
      <p:sp>
        <p:nvSpPr>
          <p:cNvPr id="732163" name="Rectangle 3">
            <a:extLst>
              <a:ext uri="{FF2B5EF4-FFF2-40B4-BE49-F238E27FC236}">
                <a16:creationId xmlns:a16="http://schemas.microsoft.com/office/drawing/2014/main" id="{EEF3E9D0-E72E-A95D-2191-0C8B487654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190" y="1878330"/>
            <a:ext cx="10675620" cy="4327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buSzPct val="85000"/>
            </a:pP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(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副歌</a:t>
            </a: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) 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因黑夜必将转为晨光，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到正午照耀更明亮，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基督国度必降临地上，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仁爱光明遍四方。</a:t>
            </a:r>
          </a:p>
          <a:p>
            <a:pPr algn="ctr">
              <a:spcBef>
                <a:spcPts val="600"/>
              </a:spcBef>
              <a:buSzPct val="85000"/>
            </a:pPr>
            <a:endParaRPr lang="en-US" altLang="zh-CN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the darkness shall turn to dawning,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the dawning to noonday bright,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Christ's great kingdom shall come on earth—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kingdom of love and light.</a:t>
            </a:r>
          </a:p>
          <a:p>
            <a:pPr algn="ctr">
              <a:buSzPct val="85000"/>
            </a:pP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0542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729</Words>
  <Application>Microsoft Office PowerPoint</Application>
  <PresentationFormat>Widescreen</PresentationFormat>
  <Paragraphs>96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Microsoft YaHei</vt:lpstr>
      <vt:lpstr>TSC FLi S5 TT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 王</dc:creator>
  <cp:lastModifiedBy>贵申 王</cp:lastModifiedBy>
  <cp:revision>1</cp:revision>
  <dcterms:created xsi:type="dcterms:W3CDTF">2023-10-19T20:42:40Z</dcterms:created>
  <dcterms:modified xsi:type="dcterms:W3CDTF">2025-08-03T01:53:38Z</dcterms:modified>
</cp:coreProperties>
</file>